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38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44AF3681-B93B-A144-797A-90751E03EC96}"/>
              </a:ext>
            </a:extLst>
          </p:cNvPr>
          <p:cNvGrpSpPr/>
          <p:nvPr/>
        </p:nvGrpSpPr>
        <p:grpSpPr>
          <a:xfrm>
            <a:off x="0" y="0"/>
            <a:ext cx="21992887" cy="10287000"/>
            <a:chOff x="0" y="0"/>
            <a:chExt cx="21992887" cy="10287000"/>
          </a:xfrm>
        </p:grpSpPr>
        <p:sp>
          <p:nvSpPr>
            <p:cNvPr id="2" name="Freeform 2"/>
            <p:cNvSpPr/>
            <p:nvPr/>
          </p:nvSpPr>
          <p:spPr>
            <a:xfrm>
              <a:off x="0" y="0"/>
              <a:ext cx="14259528" cy="10287000"/>
            </a:xfrm>
            <a:custGeom>
              <a:avLst/>
              <a:gdLst/>
              <a:ahLst/>
              <a:cxnLst/>
              <a:rect l="l" t="t" r="r" b="b"/>
              <a:pathLst>
                <a:path w="14259528" h="10287000">
                  <a:moveTo>
                    <a:pt x="0" y="0"/>
                  </a:moveTo>
                  <a:lnTo>
                    <a:pt x="14259528" y="0"/>
                  </a:lnTo>
                  <a:lnTo>
                    <a:pt x="14259528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9308" b="-1930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Freeform 3"/>
            <p:cNvSpPr/>
            <p:nvPr/>
          </p:nvSpPr>
          <p:spPr>
            <a:xfrm>
              <a:off x="7733359" y="0"/>
              <a:ext cx="14259528" cy="10287000"/>
            </a:xfrm>
            <a:custGeom>
              <a:avLst/>
              <a:gdLst/>
              <a:ahLst/>
              <a:cxnLst/>
              <a:rect l="l" t="t" r="r" b="b"/>
              <a:pathLst>
                <a:path w="14259528" h="10287000">
                  <a:moveTo>
                    <a:pt x="0" y="0"/>
                  </a:moveTo>
                  <a:lnTo>
                    <a:pt x="14259528" y="0"/>
                  </a:lnTo>
                  <a:lnTo>
                    <a:pt x="14259528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9308" b="-1930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37952" y="731629"/>
            <a:ext cx="19412248" cy="8823742"/>
            <a:chOff x="0" y="0"/>
            <a:chExt cx="4219614" cy="23239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9614" cy="2323948"/>
            </a:xfrm>
            <a:custGeom>
              <a:avLst/>
              <a:gdLst/>
              <a:ahLst/>
              <a:cxnLst/>
              <a:rect l="l" t="t" r="r" b="b"/>
              <a:pathLst>
                <a:path w="4219614" h="2323948">
                  <a:moveTo>
                    <a:pt x="0" y="0"/>
                  </a:moveTo>
                  <a:lnTo>
                    <a:pt x="4219614" y="0"/>
                  </a:lnTo>
                  <a:lnTo>
                    <a:pt x="4219614" y="2323948"/>
                  </a:lnTo>
                  <a:lnTo>
                    <a:pt x="0" y="23239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19614" cy="23620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0"/>
            <a:ext cx="5149639" cy="2304423"/>
          </a:xfrm>
          <a:custGeom>
            <a:avLst/>
            <a:gdLst/>
            <a:ahLst/>
            <a:cxnLst/>
            <a:rect l="l" t="t" r="r" b="b"/>
            <a:pathLst>
              <a:path w="5149639" h="2304423">
                <a:moveTo>
                  <a:pt x="0" y="0"/>
                </a:moveTo>
                <a:lnTo>
                  <a:pt x="5149639" y="0"/>
                </a:lnTo>
                <a:lnTo>
                  <a:pt x="5149639" y="2304423"/>
                </a:lnTo>
                <a:lnTo>
                  <a:pt x="0" y="23044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Secretaria</dc:creator>
  <cp:lastModifiedBy>Artur Stamford da Silva</cp:lastModifiedBy>
  <cp:revision>4</cp:revision>
  <dcterms:created xsi:type="dcterms:W3CDTF">2006-08-16T00:00:00Z</dcterms:created>
  <dcterms:modified xsi:type="dcterms:W3CDTF">2024-07-17T22:27:23Z</dcterms:modified>
  <dc:identifier>DAGKpteBE6s</dc:identifier>
</cp:coreProperties>
</file>